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61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-69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899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703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7829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4484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3081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380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15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145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963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69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594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533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979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514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276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027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972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583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48387" cy="1400530"/>
          </a:xfrm>
        </p:spPr>
        <p:txBody>
          <a:bodyPr/>
          <a:lstStyle/>
          <a:p>
            <a:pPr algn="just"/>
            <a:r>
              <a:rPr lang="es-ES" sz="2400" dirty="0"/>
              <a:t>DE TRANSFORMACIÓN 25.- Añadir o eliminar información de un problema, que ya ha sido resuelto, para que la solución no varíe.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6110" y="1644805"/>
            <a:ext cx="7330272" cy="13375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 smtClean="0"/>
              <a:t>Tenéis un problema dividido en varias partes. Primero resolvedlo. Después reescribid el enunciado completo quitando algún dato y añadiendo otro dato diferente de forma que la solución no cambie.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es-ES" dirty="0" smtClean="0"/>
          </a:p>
        </p:txBody>
      </p:sp>
      <p:sp>
        <p:nvSpPr>
          <p:cNvPr id="5" name="CuadroTexto 4"/>
          <p:cNvSpPr txBox="1"/>
          <p:nvPr/>
        </p:nvSpPr>
        <p:spPr>
          <a:xfrm>
            <a:off x="646111" y="3456553"/>
            <a:ext cx="2272526" cy="92333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Dentro de 5 días es el cumpleaños de Carlos.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192212" y="3456553"/>
            <a:ext cx="2445211" cy="92333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Va a celebrarlo con sus 19 compañeros de clase.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938315" y="3430010"/>
            <a:ext cx="2544503" cy="92333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Va a comprar una bolsa de golosinas por persona.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46111" y="4653164"/>
            <a:ext cx="2272526" cy="95410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i="1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1,25 €</a:t>
            </a:r>
          </a:p>
          <a:p>
            <a:endParaRPr lang="es-ES" dirty="0" smtClean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3" name="Picture 2" descr="http://www.josepelluz.com/galeria/articulos/01157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7" t="3631" r="33686" b="1846"/>
          <a:stretch/>
        </p:blipFill>
        <p:spPr bwMode="auto">
          <a:xfrm rot="5400000">
            <a:off x="1351924" y="4059789"/>
            <a:ext cx="729230" cy="21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8783710" y="3447120"/>
            <a:ext cx="2445211" cy="92333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U</a:t>
            </a:r>
            <a:r>
              <a:rPr lang="es-ES" dirty="0" smtClean="0">
                <a:solidFill>
                  <a:schemeClr val="bg1"/>
                </a:solidFill>
              </a:rPr>
              <a:t>na caja de zumo de piña por cada cuatro personas.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192212" y="4653164"/>
            <a:ext cx="1025193" cy="175432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s-ES" dirty="0" smtClean="0">
              <a:solidFill>
                <a:schemeClr val="bg1"/>
              </a:solidFill>
            </a:endParaRPr>
          </a:p>
          <a:p>
            <a:endParaRPr lang="es-ES" dirty="0" smtClean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 smtClean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ES" i="1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0,82 €</a:t>
            </a:r>
            <a:endParaRPr lang="es-ES" i="1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  <p:pic>
        <p:nvPicPr>
          <p:cNvPr id="1028" name="Picture 4" descr="https://www.ulabox.com/media/42703_l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467" y="4704944"/>
            <a:ext cx="1536681" cy="139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4558878" y="4653164"/>
            <a:ext cx="1025193" cy="175432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s-ES" dirty="0" smtClean="0">
              <a:solidFill>
                <a:schemeClr val="bg1"/>
              </a:solidFill>
            </a:endParaRPr>
          </a:p>
          <a:p>
            <a:endParaRPr lang="es-ES" dirty="0" smtClean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 smtClean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ES" i="1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0,79 €</a:t>
            </a:r>
            <a:endParaRPr lang="es-ES" i="1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  <p:pic>
        <p:nvPicPr>
          <p:cNvPr id="1030" name="Picture 6" descr="http://i3.bueni.es/1/163457/39f9415f/69b5c7f4/e45cd22c/bc387155/juver-zumo-disfruta-de-naranja-brik-de-1-litr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405" y="4605326"/>
            <a:ext cx="1679510" cy="153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/>
          <p:cNvSpPr txBox="1"/>
          <p:nvPr/>
        </p:nvSpPr>
        <p:spPr>
          <a:xfrm>
            <a:off x="8783709" y="4676208"/>
            <a:ext cx="2445211" cy="92333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¿Cuánto va a gastarse Carlos en el supermercado?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5923431" y="4668552"/>
            <a:ext cx="2544503" cy="92333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Y va a llevar 3 cajas de galletas caseras de su abuela.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www.zonacards.com/Images/img/Custom/UploadImg/imagenPre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752" y="984487"/>
            <a:ext cx="3409744" cy="247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9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596</TotalTime>
  <Words>127</Words>
  <Application>Microsoft Office PowerPoint</Application>
  <PresentationFormat>Personalizado</PresentationFormat>
  <Paragraphs>21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Ion</vt:lpstr>
      <vt:lpstr>DE TRANSFORMACIÓN 25.- Añadir o eliminar información de un problema, que ya ha sido resuelto, para que la solución no varíe.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Ruben MD</dc:creator>
  <cp:lastModifiedBy>Admin</cp:lastModifiedBy>
  <cp:revision>43</cp:revision>
  <dcterms:created xsi:type="dcterms:W3CDTF">2016-05-20T18:02:55Z</dcterms:created>
  <dcterms:modified xsi:type="dcterms:W3CDTF">2016-06-05T16:51:32Z</dcterms:modified>
</cp:coreProperties>
</file>